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9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3" r:id="rId13"/>
    <p:sldId id="258" r:id="rId14"/>
    <p:sldId id="270" r:id="rId15"/>
    <p:sldId id="271" r:id="rId16"/>
    <p:sldId id="272" r:id="rId17"/>
    <p:sldId id="274" r:id="rId18"/>
    <p:sldId id="278" r:id="rId19"/>
    <p:sldId id="257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6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9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01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0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0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23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22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4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93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59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09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DF81-5F03-41B9-A770-1BBBF0AB7903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B7428-1DFF-4353-A560-138F69956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6"/>
          <a:stretch/>
        </p:blipFill>
        <p:spPr>
          <a:xfrm>
            <a:off x="1475656" y="0"/>
            <a:ext cx="6225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2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8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40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4" r="22091"/>
          <a:stretch/>
        </p:blipFill>
        <p:spPr bwMode="auto">
          <a:xfrm>
            <a:off x="1" y="0"/>
            <a:ext cx="9194989" cy="685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972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61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3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63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76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38"/>
            <a:ext cx="9144000" cy="64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96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0" b="16938"/>
          <a:stretch/>
        </p:blipFill>
        <p:spPr>
          <a:xfrm>
            <a:off x="0" y="1844824"/>
            <a:ext cx="9144000" cy="198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8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8" b="3948"/>
          <a:stretch/>
        </p:blipFill>
        <p:spPr>
          <a:xfrm>
            <a:off x="2108903" y="17006"/>
            <a:ext cx="5178032" cy="6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2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73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97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39" y="0"/>
            <a:ext cx="4846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3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" t="1447" r="1704" b="53268"/>
          <a:stretch/>
        </p:blipFill>
        <p:spPr>
          <a:xfrm>
            <a:off x="15793" y="258919"/>
            <a:ext cx="912820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5" b="47443"/>
          <a:stretch/>
        </p:blipFill>
        <p:spPr>
          <a:xfrm>
            <a:off x="30397" y="188640"/>
            <a:ext cx="9076933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8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5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5" y="0"/>
            <a:ext cx="4846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86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12"/>
          <a:stretch/>
        </p:blipFill>
        <p:spPr>
          <a:xfrm>
            <a:off x="27626" y="476672"/>
            <a:ext cx="9116374" cy="60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5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Carlisle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Johnston</dc:creator>
  <cp:lastModifiedBy>Jacqueline Issatt</cp:lastModifiedBy>
  <cp:revision>31</cp:revision>
  <dcterms:created xsi:type="dcterms:W3CDTF">2016-11-29T11:45:51Z</dcterms:created>
  <dcterms:modified xsi:type="dcterms:W3CDTF">2016-11-30T13:29:03Z</dcterms:modified>
</cp:coreProperties>
</file>